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349" r:id="rId2"/>
  </p:sldIdLst>
  <p:sldSz cx="9144000" cy="6858000" type="screen4x3"/>
  <p:notesSz cx="6881813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ía de Lourdes Martínez Vega" initials="MdLMV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0633"/>
    <a:srgbClr val="9E004F"/>
    <a:srgbClr val="B00058"/>
    <a:srgbClr val="FF33CC"/>
    <a:srgbClr val="4D85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 snapToObjects="1">
      <p:cViewPr>
        <p:scale>
          <a:sx n="110" d="100"/>
          <a:sy n="110" d="100"/>
        </p:scale>
        <p:origin x="-72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00F80726-39B7-4407-A36D-CE88CAB5D62B}" type="datetimeFigureOut">
              <a:rPr lang="es-MX" smtClean="0"/>
              <a:pPr/>
              <a:t>13/08/2014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7B436EA-1479-42D3-AD45-8393D4095BD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408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17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037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3164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257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6397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8754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7019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6207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519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6637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0248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FE9F-0598-7D4D-BD03-FE1383374508}" type="datetimeFigureOut">
              <a:rPr lang="es-ES" smtClean="0"/>
              <a:pPr/>
              <a:t>13/08/2014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AC20-D0E1-8249-A17B-4C155AA41C6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73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60717" y="1290051"/>
            <a:ext cx="78586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CALENDARIO 2014 - 2015</a:t>
            </a:r>
          </a:p>
          <a:p>
            <a:pPr algn="just"/>
            <a:endParaRPr lang="es-MX" sz="2000" b="1" dirty="0" smtClean="0"/>
          </a:p>
          <a:p>
            <a:pPr lvl="1" algn="just"/>
            <a:endParaRPr lang="es-MX" sz="1600" b="1" dirty="0" smtClean="0"/>
          </a:p>
          <a:p>
            <a:pPr lvl="1" algn="just"/>
            <a:endParaRPr lang="es-MX" sz="1600" dirty="0" smtClean="0"/>
          </a:p>
          <a:p>
            <a:pPr algn="just"/>
            <a:endParaRPr lang="es-MX" sz="1600" dirty="0" smtClean="0"/>
          </a:p>
          <a:p>
            <a:pPr algn="just">
              <a:buFont typeface="Wingdings" pitchFamily="2" charset="2"/>
              <a:buChar char="q"/>
            </a:pPr>
            <a:endParaRPr lang="es-MX" sz="400" dirty="0" smtClean="0"/>
          </a:p>
        </p:txBody>
      </p:sp>
      <p:pic>
        <p:nvPicPr>
          <p:cNvPr id="9" name="8 Imagen"/>
          <p:cNvPicPr/>
          <p:nvPr/>
        </p:nvPicPr>
        <p:blipFill rotWithShape="1">
          <a:blip r:embed="rId3"/>
          <a:srcRect l="23254" t="32033" r="23180" b="11256"/>
          <a:stretch/>
        </p:blipFill>
        <p:spPr bwMode="auto">
          <a:xfrm>
            <a:off x="966619" y="1695408"/>
            <a:ext cx="7185343" cy="43430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373595" y="4873927"/>
            <a:ext cx="733242" cy="276999"/>
          </a:xfrm>
          <a:prstGeom prst="rect">
            <a:avLst/>
          </a:prstGeom>
          <a:solidFill>
            <a:srgbClr val="980633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</a:rPr>
              <a:t>Segunda</a:t>
            </a:r>
            <a:endParaRPr lang="es-MX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1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Francinsco Herrera</dc:creator>
  <cp:lastModifiedBy>Usuario</cp:lastModifiedBy>
  <cp:revision>207</cp:revision>
  <cp:lastPrinted>2014-08-07T13:14:05Z</cp:lastPrinted>
  <dcterms:created xsi:type="dcterms:W3CDTF">2012-12-15T02:07:17Z</dcterms:created>
  <dcterms:modified xsi:type="dcterms:W3CDTF">2014-08-13T17:02:50Z</dcterms:modified>
</cp:coreProperties>
</file>